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57" r:id="rId2"/>
    <p:sldId id="258" r:id="rId3"/>
  </p:sldIdLst>
  <p:sldSz cx="12801600" cy="96012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27"/>
    <p:restoredTop sz="94658"/>
  </p:normalViewPr>
  <p:slideViewPr>
    <p:cSldViewPr snapToGrid="0">
      <p:cViewPr varScale="1">
        <p:scale>
          <a:sx n="86" d="100"/>
          <a:sy n="86" d="100"/>
        </p:scale>
        <p:origin x="2416" y="2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518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83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409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874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>
                    <a:tint val="82000"/>
                  </a:schemeClr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82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82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614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75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205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328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11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250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18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7582518-C5E1-FC40-BBDA-5B068184E107}" type="datetimeFigureOut">
              <a:rPr lang="en-US" smtClean="0"/>
              <a:t>12/14/24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1812689-FED8-C344-9A82-1BAFB17D73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454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5BACFC7-EC50-CB75-1DCB-B65B22CFBDE0}"/>
              </a:ext>
            </a:extLst>
          </p:cNvPr>
          <p:cNvSpPr txBox="1"/>
          <p:nvPr/>
        </p:nvSpPr>
        <p:spPr>
          <a:xfrm>
            <a:off x="304800" y="226111"/>
            <a:ext cx="343106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Robotics: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736BDF6-FA21-D009-5AA0-4BC760CB6616}"/>
              </a:ext>
            </a:extLst>
          </p:cNvPr>
          <p:cNvSpPr txBox="1"/>
          <p:nvPr/>
        </p:nvSpPr>
        <p:spPr>
          <a:xfrm>
            <a:off x="4038600" y="226108"/>
            <a:ext cx="35052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Champion(s):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DB06958-CFB0-C415-B07C-5CDB90F3BF86}"/>
              </a:ext>
            </a:extLst>
          </p:cNvPr>
          <p:cNvSpPr txBox="1"/>
          <p:nvPr/>
        </p:nvSpPr>
        <p:spPr>
          <a:xfrm>
            <a:off x="8001000" y="228600"/>
            <a:ext cx="4495800" cy="305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Project: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135BB7F-670B-3E03-4A91-FF76909F11AE}"/>
              </a:ext>
            </a:extLst>
          </p:cNvPr>
          <p:cNvSpPr txBox="1"/>
          <p:nvPr/>
        </p:nvSpPr>
        <p:spPr>
          <a:xfrm>
            <a:off x="304800" y="852762"/>
            <a:ext cx="5496393" cy="30777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Goals: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39443C-A709-F094-0E61-E626E6F87467}"/>
              </a:ext>
            </a:extLst>
          </p:cNvPr>
          <p:cNvSpPr txBox="1"/>
          <p:nvPr/>
        </p:nvSpPr>
        <p:spPr>
          <a:xfrm>
            <a:off x="304800" y="1407398"/>
            <a:ext cx="5496393" cy="5232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Tasks:</a:t>
            </a:r>
          </a:p>
          <a:p>
            <a:r>
              <a:rPr lang="en-US" sz="1400" dirty="0"/>
              <a:t>Features: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FB0A9D2-B1D3-B5FE-CD54-9FCB7DEF3EB1}"/>
              </a:ext>
            </a:extLst>
          </p:cNvPr>
          <p:cNvSpPr txBox="1"/>
          <p:nvPr/>
        </p:nvSpPr>
        <p:spPr>
          <a:xfrm>
            <a:off x="304800" y="2291817"/>
            <a:ext cx="5496393" cy="95410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Expected Improvement: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80D97BA-220C-DB75-5216-3973F37326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675356"/>
              </p:ext>
            </p:extLst>
          </p:nvPr>
        </p:nvGraphicFramePr>
        <p:xfrm>
          <a:off x="304800" y="3607123"/>
          <a:ext cx="5496393" cy="336464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57028">
                  <a:extLst>
                    <a:ext uri="{9D8B030D-6E8A-4147-A177-3AD203B41FA5}">
                      <a16:colId xmlns:a16="http://schemas.microsoft.com/office/drawing/2014/main" val="1895125144"/>
                    </a:ext>
                  </a:extLst>
                </a:gridCol>
                <a:gridCol w="1739365">
                  <a:extLst>
                    <a:ext uri="{9D8B030D-6E8A-4147-A177-3AD203B41FA5}">
                      <a16:colId xmlns:a16="http://schemas.microsoft.com/office/drawing/2014/main" val="3065749355"/>
                    </a:ext>
                  </a:extLst>
                </a:gridCol>
              </a:tblGrid>
              <a:tr h="305877">
                <a:tc>
                  <a:txBody>
                    <a:bodyPr/>
                    <a:lstStyle/>
                    <a:p>
                      <a:r>
                        <a:rPr lang="en-US" sz="1400" dirty="0"/>
                        <a:t>Associated Tasks Breakdown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Responsible </a:t>
                      </a:r>
                      <a:r>
                        <a:rPr lang="en-US" sz="1400" dirty="0"/>
                        <a:t>Party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60545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57603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361935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49444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431906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307350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119027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355021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39592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93505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1545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6E6E827A-A3DE-6736-456E-12384BED9D70}"/>
              </a:ext>
            </a:extLst>
          </p:cNvPr>
          <p:cNvSpPr txBox="1"/>
          <p:nvPr/>
        </p:nvSpPr>
        <p:spPr>
          <a:xfrm>
            <a:off x="6418289" y="852762"/>
            <a:ext cx="5933605" cy="138499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Image of Robotics: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878232-0925-C298-D100-705C5190F5BD}"/>
              </a:ext>
            </a:extLst>
          </p:cNvPr>
          <p:cNvSpPr txBox="1"/>
          <p:nvPr/>
        </p:nvSpPr>
        <p:spPr>
          <a:xfrm>
            <a:off x="6418289" y="2553426"/>
            <a:ext cx="5933605" cy="332398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Implementation Schedule:</a:t>
            </a:r>
          </a:p>
          <a:p>
            <a:r>
              <a:rPr lang="en-US" sz="1400" dirty="0"/>
              <a:t>Typical Site Layout: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B38CE1-99AE-2EF6-A0D5-AF15F43D140B}"/>
              </a:ext>
            </a:extLst>
          </p:cNvPr>
          <p:cNvSpPr/>
          <p:nvPr/>
        </p:nvSpPr>
        <p:spPr>
          <a:xfrm>
            <a:off x="6400800" y="7059747"/>
            <a:ext cx="5951094" cy="2500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Continuous Improvement Plan: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4C29230-6377-BD09-4135-5FC84CAC0EB7}"/>
              </a:ext>
            </a:extLst>
          </p:cNvPr>
          <p:cNvSpPr txBox="1"/>
          <p:nvPr/>
        </p:nvSpPr>
        <p:spPr>
          <a:xfrm>
            <a:off x="6400800" y="7335663"/>
            <a:ext cx="5951095" cy="95410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67B5E50-2D7C-6976-91E9-7F571D002ACA}"/>
              </a:ext>
            </a:extLst>
          </p:cNvPr>
          <p:cNvSpPr/>
          <p:nvPr/>
        </p:nvSpPr>
        <p:spPr>
          <a:xfrm>
            <a:off x="6400800" y="6062857"/>
            <a:ext cx="5951094" cy="2500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Metrics: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819DC71-9109-61F9-3802-D6602CF78E87}"/>
              </a:ext>
            </a:extLst>
          </p:cNvPr>
          <p:cNvSpPr txBox="1"/>
          <p:nvPr/>
        </p:nvSpPr>
        <p:spPr>
          <a:xfrm>
            <a:off x="6400800" y="6338773"/>
            <a:ext cx="5951095" cy="5232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A2B52C1-9FBC-7C31-3612-2310AF0A5A6D}"/>
              </a:ext>
            </a:extLst>
          </p:cNvPr>
          <p:cNvSpPr/>
          <p:nvPr/>
        </p:nvSpPr>
        <p:spPr>
          <a:xfrm>
            <a:off x="304800" y="7448823"/>
            <a:ext cx="5496393" cy="344405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Education Plan: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5723BABC-767C-0BD8-D676-95CA6DE1ABE2}"/>
              </a:ext>
            </a:extLst>
          </p:cNvPr>
          <p:cNvSpPr txBox="1"/>
          <p:nvPr/>
        </p:nvSpPr>
        <p:spPr>
          <a:xfrm>
            <a:off x="304800" y="7812717"/>
            <a:ext cx="5496393" cy="138499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D3E1983-CAAF-78A7-67CA-309B9B4D9C7A}"/>
              </a:ext>
            </a:extLst>
          </p:cNvPr>
          <p:cNvSpPr/>
          <p:nvPr/>
        </p:nvSpPr>
        <p:spPr>
          <a:xfrm>
            <a:off x="6400800" y="8367107"/>
            <a:ext cx="5951094" cy="2500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Remarks: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EC3C5D9-55C2-1701-D9E6-48C7ACF91DA8}"/>
              </a:ext>
            </a:extLst>
          </p:cNvPr>
          <p:cNvSpPr txBox="1"/>
          <p:nvPr/>
        </p:nvSpPr>
        <p:spPr>
          <a:xfrm>
            <a:off x="6400800" y="8643023"/>
            <a:ext cx="5951095" cy="5232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9707618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FAA1AB2-97AA-9CBF-4782-1B7513FBCF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3990980-F27B-327A-02AA-8D5B097E5A73}"/>
              </a:ext>
            </a:extLst>
          </p:cNvPr>
          <p:cNvSpPr txBox="1"/>
          <p:nvPr/>
        </p:nvSpPr>
        <p:spPr>
          <a:xfrm>
            <a:off x="304800" y="226111"/>
            <a:ext cx="343106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Robotics: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3B04332-98BD-397C-4C61-486953EFB724}"/>
              </a:ext>
            </a:extLst>
          </p:cNvPr>
          <p:cNvSpPr txBox="1"/>
          <p:nvPr/>
        </p:nvSpPr>
        <p:spPr>
          <a:xfrm>
            <a:off x="4038600" y="226108"/>
            <a:ext cx="3505200" cy="30777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Champion(s):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D409DF3-C48C-C233-0BE3-A5DFA054ADC6}"/>
              </a:ext>
            </a:extLst>
          </p:cNvPr>
          <p:cNvSpPr txBox="1"/>
          <p:nvPr/>
        </p:nvSpPr>
        <p:spPr>
          <a:xfrm>
            <a:off x="8001000" y="228600"/>
            <a:ext cx="4495800" cy="30528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Project: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E2B2D1-CA49-35F3-1367-9E755C6BCFF8}"/>
              </a:ext>
            </a:extLst>
          </p:cNvPr>
          <p:cNvSpPr txBox="1"/>
          <p:nvPr/>
        </p:nvSpPr>
        <p:spPr>
          <a:xfrm>
            <a:off x="304800" y="852762"/>
            <a:ext cx="5496393" cy="30777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Goals: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B3F347F-3568-8251-D78E-49CBC24D62E4}"/>
              </a:ext>
            </a:extLst>
          </p:cNvPr>
          <p:cNvSpPr txBox="1"/>
          <p:nvPr/>
        </p:nvSpPr>
        <p:spPr>
          <a:xfrm>
            <a:off x="304800" y="1407398"/>
            <a:ext cx="5496393" cy="5232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Tasks:</a:t>
            </a:r>
          </a:p>
          <a:p>
            <a:r>
              <a:rPr lang="en-US" sz="1400" dirty="0"/>
              <a:t>Features: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E5929BF-F0FB-F284-D429-DCBCB0C33278}"/>
              </a:ext>
            </a:extLst>
          </p:cNvPr>
          <p:cNvSpPr txBox="1"/>
          <p:nvPr/>
        </p:nvSpPr>
        <p:spPr>
          <a:xfrm>
            <a:off x="304800" y="2291817"/>
            <a:ext cx="5496393" cy="95410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Expected Improvement: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969F7C0-3ECF-FCB9-9A54-DC6857972E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6124036"/>
              </p:ext>
            </p:extLst>
          </p:nvPr>
        </p:nvGraphicFramePr>
        <p:xfrm>
          <a:off x="304800" y="3607123"/>
          <a:ext cx="5496393" cy="336464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757028">
                  <a:extLst>
                    <a:ext uri="{9D8B030D-6E8A-4147-A177-3AD203B41FA5}">
                      <a16:colId xmlns:a16="http://schemas.microsoft.com/office/drawing/2014/main" val="1895125144"/>
                    </a:ext>
                  </a:extLst>
                </a:gridCol>
                <a:gridCol w="1739365">
                  <a:extLst>
                    <a:ext uri="{9D8B030D-6E8A-4147-A177-3AD203B41FA5}">
                      <a16:colId xmlns:a16="http://schemas.microsoft.com/office/drawing/2014/main" val="3065749355"/>
                    </a:ext>
                  </a:extLst>
                </a:gridCol>
              </a:tblGrid>
              <a:tr h="305877">
                <a:tc>
                  <a:txBody>
                    <a:bodyPr/>
                    <a:lstStyle/>
                    <a:p>
                      <a:r>
                        <a:rPr lang="en-US" sz="1400" dirty="0"/>
                        <a:t>Associated Tasks Breakdown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/>
                        <a:t>Responsible </a:t>
                      </a:r>
                      <a:r>
                        <a:rPr lang="en-US" sz="1400" dirty="0"/>
                        <a:t>Party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6260545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5957603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9361935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8949444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8431906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2307350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0119027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98355021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39592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9493505"/>
                  </a:ext>
                </a:extLst>
              </a:tr>
              <a:tr h="305877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154501"/>
                  </a:ext>
                </a:extLst>
              </a:tr>
            </a:tbl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50C2BF1D-05C4-72D6-0B85-58F6FB60F539}"/>
              </a:ext>
            </a:extLst>
          </p:cNvPr>
          <p:cNvSpPr txBox="1"/>
          <p:nvPr/>
        </p:nvSpPr>
        <p:spPr>
          <a:xfrm>
            <a:off x="6418289" y="852762"/>
            <a:ext cx="5933605" cy="138499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Image of Robotics: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E9AD584-8256-6F9D-8006-6BFF840A8970}"/>
              </a:ext>
            </a:extLst>
          </p:cNvPr>
          <p:cNvSpPr txBox="1"/>
          <p:nvPr/>
        </p:nvSpPr>
        <p:spPr>
          <a:xfrm>
            <a:off x="6418289" y="2553426"/>
            <a:ext cx="5933605" cy="332398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Implementation Schedule:</a:t>
            </a:r>
          </a:p>
          <a:p>
            <a:r>
              <a:rPr lang="en-US" sz="1400" dirty="0"/>
              <a:t>Typical Site Layout:</a:t>
            </a:r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40F73F1E-96E4-2FD4-6585-425D91E53CC0}"/>
              </a:ext>
            </a:extLst>
          </p:cNvPr>
          <p:cNvSpPr/>
          <p:nvPr/>
        </p:nvSpPr>
        <p:spPr>
          <a:xfrm>
            <a:off x="6400800" y="7059747"/>
            <a:ext cx="5951094" cy="2500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Continuous Improvement Plan: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032DF69-5261-B7F5-A4EE-9671297C4C14}"/>
              </a:ext>
            </a:extLst>
          </p:cNvPr>
          <p:cNvSpPr txBox="1"/>
          <p:nvPr/>
        </p:nvSpPr>
        <p:spPr>
          <a:xfrm>
            <a:off x="6400800" y="7335663"/>
            <a:ext cx="5951095" cy="954107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80490666-74EE-15EB-26E5-C4D2CE7870A5}"/>
              </a:ext>
            </a:extLst>
          </p:cNvPr>
          <p:cNvSpPr/>
          <p:nvPr/>
        </p:nvSpPr>
        <p:spPr>
          <a:xfrm>
            <a:off x="6400800" y="6062857"/>
            <a:ext cx="5951094" cy="2500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Metrics: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E71AB62-E161-91DB-9558-A1744D19FB89}"/>
              </a:ext>
            </a:extLst>
          </p:cNvPr>
          <p:cNvSpPr txBox="1"/>
          <p:nvPr/>
        </p:nvSpPr>
        <p:spPr>
          <a:xfrm>
            <a:off x="6400800" y="6338773"/>
            <a:ext cx="5951095" cy="5232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F0D393BA-AE86-B958-69D9-27D70415BF82}"/>
              </a:ext>
            </a:extLst>
          </p:cNvPr>
          <p:cNvSpPr/>
          <p:nvPr/>
        </p:nvSpPr>
        <p:spPr>
          <a:xfrm>
            <a:off x="304800" y="7448823"/>
            <a:ext cx="5496393" cy="344405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Education Plan: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8F3D07F-0D5C-BF28-EF11-3128CA0DC8EE}"/>
              </a:ext>
            </a:extLst>
          </p:cNvPr>
          <p:cNvSpPr txBox="1"/>
          <p:nvPr/>
        </p:nvSpPr>
        <p:spPr>
          <a:xfrm>
            <a:off x="304800" y="7812717"/>
            <a:ext cx="5496393" cy="138499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CA3FA87-3698-8AFB-FECA-D0C057A918BC}"/>
              </a:ext>
            </a:extLst>
          </p:cNvPr>
          <p:cNvSpPr/>
          <p:nvPr/>
        </p:nvSpPr>
        <p:spPr>
          <a:xfrm>
            <a:off x="6400800" y="8367107"/>
            <a:ext cx="5951094" cy="250053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/>
              <a:t>Remarks: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3E84441-E1D8-56A7-32C6-5CD1DFB190EB}"/>
              </a:ext>
            </a:extLst>
          </p:cNvPr>
          <p:cNvSpPr txBox="1"/>
          <p:nvPr/>
        </p:nvSpPr>
        <p:spPr>
          <a:xfrm>
            <a:off x="6400800" y="8643023"/>
            <a:ext cx="5951095" cy="523220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sz="1400" dirty="0"/>
          </a:p>
          <a:p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1759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6D93B6FF1A0345B623DE3765E30A63" ma:contentTypeVersion="15" ma:contentTypeDescription="Create a new document." ma:contentTypeScope="" ma:versionID="f5f4197b2e84c4761161f42abc54afe8">
  <xsd:schema xmlns:xsd="http://www.w3.org/2001/XMLSchema" xmlns:xs="http://www.w3.org/2001/XMLSchema" xmlns:p="http://schemas.microsoft.com/office/2006/metadata/properties" xmlns:ns2="c4eb2860-437b-43a7-b3ab-a67d134854f4" xmlns:ns3="61b493dc-5805-49a6-8764-8b50a64c470e" targetNamespace="http://schemas.microsoft.com/office/2006/metadata/properties" ma:root="true" ma:fieldsID="d3fbc27b646fee5c4b63750ecd0e0045" ns2:_="" ns3:_="">
    <xsd:import namespace="c4eb2860-437b-43a7-b3ab-a67d134854f4"/>
    <xsd:import namespace="61b493dc-5805-49a6-8764-8b50a64c470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LengthInSeconds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eb2860-437b-43a7-b3ab-a67d1348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11" nillable="true" ma:displayName="Location" ma:indexed="true" ma:internalName="MediaServiceLocatio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28b28469-8996-4088-bd89-44d87d6385e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1b493dc-5805-49a6-8764-8b50a64c470e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85d5daf7-dc30-4523-bf67-eb7b4a3ddaed}" ma:internalName="TaxCatchAll" ma:showField="CatchAllData" ma:web="61b493dc-5805-49a6-8764-8b50a64c470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4eb2860-437b-43a7-b3ab-a67d134854f4">
      <Terms xmlns="http://schemas.microsoft.com/office/infopath/2007/PartnerControls"/>
    </lcf76f155ced4ddcb4097134ff3c332f>
    <TaxCatchAll xmlns="61b493dc-5805-49a6-8764-8b50a64c470e" xsi:nil="true"/>
  </documentManagement>
</p:properties>
</file>

<file path=customXml/itemProps1.xml><?xml version="1.0" encoding="utf-8"?>
<ds:datastoreItem xmlns:ds="http://schemas.openxmlformats.org/officeDocument/2006/customXml" ds:itemID="{929AB8D4-7F6E-45A6-836E-97DAA7D53FEB}"/>
</file>

<file path=customXml/itemProps2.xml><?xml version="1.0" encoding="utf-8"?>
<ds:datastoreItem xmlns:ds="http://schemas.openxmlformats.org/officeDocument/2006/customXml" ds:itemID="{DD37E573-3892-452C-A310-271C4F872088}"/>
</file>

<file path=customXml/itemProps3.xml><?xml version="1.0" encoding="utf-8"?>
<ds:datastoreItem xmlns:ds="http://schemas.openxmlformats.org/officeDocument/2006/customXml" ds:itemID="{58581AFE-80DD-45AA-9A33-A9D8407EE908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</TotalTime>
  <Words>88</Words>
  <Application>Microsoft Macintosh PowerPoint</Application>
  <PresentationFormat>A3 Paper (297x420 mm)</PresentationFormat>
  <Paragraphs>74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Hirata, Nozomi James</dc:creator>
  <cp:lastModifiedBy>Hirata, Nozomi James</cp:lastModifiedBy>
  <cp:revision>2</cp:revision>
  <dcterms:created xsi:type="dcterms:W3CDTF">2024-12-14T21:02:33Z</dcterms:created>
  <dcterms:modified xsi:type="dcterms:W3CDTF">2024-12-14T21:23:11Z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0x010100DA6D93B6FF1A0345B623DE3765E30A63</vt:lpwstr>
  </property>
</Properties>
</file>